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64" r:id="rId3"/>
    <p:sldId id="258" r:id="rId4"/>
    <p:sldId id="257" r:id="rId5"/>
    <p:sldId id="259" r:id="rId6"/>
    <p:sldId id="260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604" y="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03F54-392F-4F2E-BC2F-3A73619A2868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E643A-E62F-4C3A-8047-660DBA32F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01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643A-E62F-4C3A-8047-660DBA32F2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1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7257ECB-76ED-4763-8CFF-6A0C12174390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7257ECB-76ED-4763-8CFF-6A0C12174390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7257ECB-76ED-4763-8CFF-6A0C12174390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7257ECB-76ED-4763-8CFF-6A0C12174390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7257ECB-76ED-4763-8CFF-6A0C12174390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7257ECB-76ED-4763-8CFF-6A0C12174390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7257ECB-76ED-4763-8CFF-6A0C12174390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7257ECB-76ED-4763-8CFF-6A0C12174390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7257ECB-76ED-4763-8CFF-6A0C12174390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7257ECB-76ED-4763-8CFF-6A0C12174390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7257ECB-76ED-4763-8CFF-6A0C12174390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7257ECB-76ED-4763-8CFF-6A0C12174390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6A0F6E4-0945-4B6C-97EB-83756253718A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28600"/>
            <a:ext cx="844942" cy="1371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11" Type="http://schemas.openxmlformats.org/officeDocument/2006/relationships/image" Target="../media/image33.pn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5" Type="http://schemas.openxmlformats.org/officeDocument/2006/relationships/image" Target="../media/image38.jpeg"/><Relationship Id="rId10" Type="http://schemas.openxmlformats.org/officeDocument/2006/relationships/image" Target="../media/image43.jpeg"/><Relationship Id="rId4" Type="http://schemas.openxmlformats.org/officeDocument/2006/relationships/image" Target="../media/image37.gif"/><Relationship Id="rId9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1752601"/>
            <a:ext cx="5105400" cy="1829761"/>
          </a:xfrm>
        </p:spPr>
        <p:txBody>
          <a:bodyPr>
            <a:normAutofit/>
          </a:bodyPr>
          <a:lstStyle/>
          <a:p>
            <a:r>
              <a:rPr lang="en-US" sz="4400" dirty="0" smtClean="0"/>
              <a:t>Eta Kappa Nu</a:t>
            </a:r>
            <a:br>
              <a:rPr lang="en-US" sz="4400" dirty="0" smtClean="0"/>
            </a:br>
            <a:r>
              <a:rPr lang="en-US" sz="4400" dirty="0" smtClean="0"/>
              <a:t>Pre-Pledge Social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2015</a:t>
            </a:r>
          </a:p>
          <a:p>
            <a:r>
              <a:rPr lang="en-US" dirty="0" smtClean="0"/>
              <a:t>2 February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"/>
            <a:ext cx="2487886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0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President: Will Hoenig</a:t>
            </a:r>
          </a:p>
          <a:p>
            <a:r>
              <a:rPr lang="en-US" dirty="0" smtClean="0"/>
              <a:t>Vice President: Dylan </a:t>
            </a:r>
            <a:r>
              <a:rPr lang="en-US" dirty="0" err="1" smtClean="0"/>
              <a:t>Zika</a:t>
            </a:r>
            <a:endParaRPr lang="en-US" dirty="0" smtClean="0"/>
          </a:p>
          <a:p>
            <a:r>
              <a:rPr lang="en-US" dirty="0" smtClean="0"/>
              <a:t>Treasurer: Zain Sheikh</a:t>
            </a:r>
          </a:p>
          <a:p>
            <a:r>
              <a:rPr lang="en-US" dirty="0" smtClean="0"/>
              <a:t>Corresponding Secretary: Doug </a:t>
            </a:r>
            <a:r>
              <a:rPr lang="en-US" dirty="0" err="1" smtClean="0"/>
              <a:t>Ilijev</a:t>
            </a:r>
            <a:endParaRPr lang="en-US" dirty="0" smtClean="0"/>
          </a:p>
          <a:p>
            <a:r>
              <a:rPr lang="en-US" dirty="0" smtClean="0"/>
              <a:t>Recording Secretary: Miranda Pacheco</a:t>
            </a:r>
          </a:p>
          <a:p>
            <a:r>
              <a:rPr lang="en-US" dirty="0" smtClean="0"/>
              <a:t>SEC Representative: David Le</a:t>
            </a:r>
          </a:p>
          <a:p>
            <a:r>
              <a:rPr lang="en-US" dirty="0" smtClean="0"/>
              <a:t>Social Coordinator: Joseph </a:t>
            </a:r>
            <a:r>
              <a:rPr lang="en-US" dirty="0" err="1" smtClean="0"/>
              <a:t>Lubars</a:t>
            </a:r>
            <a:endParaRPr lang="en-US" dirty="0" smtClean="0"/>
          </a:p>
          <a:p>
            <a:r>
              <a:rPr lang="en-US" dirty="0" smtClean="0"/>
              <a:t>Historian: Sammy Shen</a:t>
            </a:r>
          </a:p>
          <a:p>
            <a:r>
              <a:rPr lang="en-US" dirty="0" smtClean="0"/>
              <a:t>Office and Web Administrator: Nikhil Garg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2015 Officers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981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National Electrical and Computer Engineering Honor Society</a:t>
            </a:r>
          </a:p>
          <a:p>
            <a:r>
              <a:rPr lang="en-US" dirty="0" smtClean="0"/>
              <a:t>We are the Psi Chapter</a:t>
            </a:r>
          </a:p>
          <a:p>
            <a:r>
              <a:rPr lang="en-US" dirty="0" smtClean="0"/>
              <a:t>Opportunities to interact with:</a:t>
            </a:r>
          </a:p>
          <a:p>
            <a:pPr lvl="1"/>
            <a:r>
              <a:rPr lang="en-US" dirty="0" smtClean="0"/>
              <a:t>Brilliant peers</a:t>
            </a:r>
          </a:p>
          <a:p>
            <a:pPr lvl="1"/>
            <a:r>
              <a:rPr lang="en-US" dirty="0" smtClean="0"/>
              <a:t>Excellent companies</a:t>
            </a:r>
          </a:p>
          <a:p>
            <a:pPr lvl="1"/>
            <a:r>
              <a:rPr lang="en-US" dirty="0" smtClean="0"/>
              <a:t>Faculty, staff, and everyone involved with ECE Department leadership</a:t>
            </a:r>
          </a:p>
          <a:p>
            <a:r>
              <a:rPr lang="en-US" dirty="0" smtClean="0"/>
              <a:t>A name heavily recognized by employers and graduate schools.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HKN?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0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 smtClean="0"/>
              <a:t>Pledge this semester</a:t>
            </a:r>
          </a:p>
          <a:p>
            <a:pPr lvl="1"/>
            <a:r>
              <a:rPr lang="en-US" sz="3200" dirty="0" smtClean="0"/>
              <a:t>Full major sequence</a:t>
            </a:r>
          </a:p>
          <a:p>
            <a:pPr lvl="1"/>
            <a:r>
              <a:rPr lang="en-US" sz="3200" dirty="0" smtClean="0"/>
              <a:t>Top 25% of junior class or 35% of senior class</a:t>
            </a:r>
          </a:p>
          <a:p>
            <a:pPr lvl="1"/>
            <a:r>
              <a:rPr lang="en-US" sz="3200" dirty="0" smtClean="0"/>
              <a:t>Fulfill pledge requirements</a:t>
            </a:r>
          </a:p>
          <a:p>
            <a:r>
              <a:rPr lang="en-US" sz="3600" dirty="0" smtClean="0"/>
              <a:t>HKN member for life thereafter</a:t>
            </a:r>
          </a:p>
          <a:p>
            <a:r>
              <a:rPr lang="en-US" sz="3600" dirty="0" smtClean="0"/>
              <a:t>Graduate with HKN honors if active</a:t>
            </a:r>
          </a:p>
          <a:p>
            <a:r>
              <a:rPr lang="en-US" sz="3600" dirty="0" smtClean="0"/>
              <a:t>Run for officer positions!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HKN Membership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31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Five Pledge Meetings</a:t>
            </a:r>
          </a:p>
          <a:p>
            <a:r>
              <a:rPr lang="en-US" dirty="0" smtClean="0"/>
              <a:t>Seven service hours</a:t>
            </a:r>
          </a:p>
          <a:p>
            <a:r>
              <a:rPr lang="en-US" dirty="0" smtClean="0"/>
              <a:t>Three social events</a:t>
            </a:r>
          </a:p>
          <a:p>
            <a:r>
              <a:rPr lang="en-US" dirty="0" smtClean="0"/>
              <a:t>Three E-Week hours</a:t>
            </a:r>
          </a:p>
          <a:p>
            <a:r>
              <a:rPr lang="en-US" dirty="0" smtClean="0"/>
              <a:t>One Society Event</a:t>
            </a:r>
          </a:p>
          <a:p>
            <a:r>
              <a:rPr lang="en-US" dirty="0" smtClean="0"/>
              <a:t>Two firesides or lunch and learns</a:t>
            </a:r>
          </a:p>
          <a:p>
            <a:r>
              <a:rPr lang="en-US" dirty="0" smtClean="0"/>
              <a:t>One progress interview</a:t>
            </a:r>
          </a:p>
          <a:p>
            <a:r>
              <a:rPr lang="en-US" dirty="0" smtClean="0"/>
              <a:t>Signature Book</a:t>
            </a:r>
          </a:p>
          <a:p>
            <a:r>
              <a:rPr lang="en-US" dirty="0" smtClean="0"/>
              <a:t>Pledge Quiz</a:t>
            </a:r>
          </a:p>
          <a:p>
            <a:r>
              <a:rPr lang="en-US" dirty="0" smtClean="0"/>
              <a:t>Smoker</a:t>
            </a:r>
          </a:p>
          <a:p>
            <a:r>
              <a:rPr lang="en-US" dirty="0" smtClean="0"/>
              <a:t>Induction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Pledge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12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HKN</a:t>
            </a:r>
            <a:endParaRPr lang="en-US" dirty="0"/>
          </a:p>
        </p:txBody>
      </p:sp>
      <p:pic>
        <p:nvPicPr>
          <p:cNvPr id="1026" name="Picture 2" descr="http://admin.csrwire.com/system/profile_logos/10379/original/1173889640_CNP_logo_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3906778" cy="231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dakotafinancialnews.com/logos/qualcomm-inc-logo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362200"/>
            <a:ext cx="2971800" cy="102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echinsidr.com/wp-content/uploads/2012/08/TMS-logo-with-tex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978" y="729455"/>
            <a:ext cx="26289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commons/thumb/5/51/IBM_logo.svg/200px-IBM_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91341"/>
            <a:ext cx="1905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http://upload.wikimedia.org/wikipedia/commons/c/c9/Intel-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http://upload.wikimedia.org/wikipedia/commons/c/c9/Intel-logo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http://musicincorrales.org/wp-content/uploads/2013/01/intel_BlueOnWhit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971800"/>
            <a:ext cx="1997974" cy="151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tctechcrunch2011.files.wordpress.com/2014/06/apple_topic.png?w=6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105" y="2971800"/>
            <a:ext cx="2134395" cy="213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www.ece.utexas.edu/sites/default/files/cirrus-logic-1color_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72743"/>
            <a:ext cx="3047441" cy="62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media.glassdoor.com/sqll/221332/capsher-technology-inc-square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05" y="4488657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upload.wikimedia.org/wikipedia/en/b/b7/Cockrell_School_of_Engineering_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456186"/>
            <a:ext cx="28194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nvidianews.nvidia.com/media/themes/54333a08fe058b31690002e2/images/nvidia-logo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013324"/>
            <a:ext cx="1600541" cy="11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://www.publishersweekly.com/images/data/ARTICLE_PHOTO/photo/000/027/27385-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686" y="5224984"/>
            <a:ext cx="850576" cy="85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177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HKN</a:t>
            </a:r>
            <a:endParaRPr lang="en-US" dirty="0"/>
          </a:p>
        </p:txBody>
      </p:sp>
      <p:pic>
        <p:nvPicPr>
          <p:cNvPr id="2050" name="Picture 2" descr="http://abovethelaw.com/wp-content/uploads/2010/09/UT-Austin-school-of-law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29622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graduateinstitute.ch/files/live/sites/iheid/files/sites/students/careers/Connexion/img/sidley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91" y="2202338"/>
            <a:ext cx="2786063" cy="73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microsoft.com/global/learning/en-us/PublishingImages/ms-logo-site-sha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990600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b-i.forbesimg.com/tomiogeron/files/2013/06/Bloomberg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003075"/>
            <a:ext cx="3444483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upload.wikimedia.org/wikipedia/en/thumb/8/86/Bain_and_Company_Logo_1.svg/180px-Bain_and_Company_Logo_1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283" y="2183949"/>
            <a:ext cx="1714500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tctechcrunch2011.files.wordpress.com/2011/08/hp-logo2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91" y="3246408"/>
            <a:ext cx="2302573" cy="145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pbs.twimg.com/profile_images/1145592453/BE_Logo__RGB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345240"/>
            <a:ext cx="1922689" cy="192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3dprint.com/wp-content/uploads/2014/11/t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926" y="4896771"/>
            <a:ext cx="3939248" cy="13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dakotafinancialnews.com/logos/national-instruments-corp-log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17" y="3832696"/>
            <a:ext cx="3218790" cy="81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://www.sra.samsung.com/assets/Uploads/Samsung-Logo-Wordmark-RGB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01" y="5013267"/>
            <a:ext cx="1917714" cy="71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32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HKN</a:t>
            </a:r>
            <a:endParaRPr lang="en-US" dirty="0"/>
          </a:p>
        </p:txBody>
      </p:sp>
      <p:pic>
        <p:nvPicPr>
          <p:cNvPr id="3074" name="Picture 2" descr="http://upload.wikimedia.org/wikipedia/commons/thumb/3/32/Sandia_National_Laboratories_logo.svg/220px-Sandia_National_Laboratories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89038"/>
            <a:ext cx="20955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hbs.edu/marketing/images/stacked_1200px_13032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17638"/>
            <a:ext cx="3806825" cy="111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northeastern.edu/careers/blog/wp-content/uploads/2013/09/pwc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51" y="3027927"/>
            <a:ext cx="1957574" cy="148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futurelankan.com/wp-content/uploads/2014/10/accenture-logo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643" y="1772390"/>
            <a:ext cx="3429000" cy="11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processbasedleadership.com/processbasedleadership/wp-content/uploads/2014/02/bae-systems-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06" y="3704122"/>
            <a:ext cx="5105400" cy="79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2.bp.blogspot.com/-ZVxEkrY04Fs/U15D5uCL-xI/AAAAAAAAOdQ/pJ-Wc99LmPY/s1600/logo_col_874x28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335" y="2625902"/>
            <a:ext cx="2494276" cy="8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s://www.govloop.com/blogs/3001-4000/3133-oracle_logo.gif?width=12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662712"/>
            <a:ext cx="2346075" cy="29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s3.amazonaws.com/s3.consumersadvocate.org/mongo/companies/logos/53a4/0f9d/7765/6206/1e01/0000/original/telogis-logo.jpg?140326082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510" y="4717241"/>
            <a:ext cx="1703133" cy="13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upload.wikimedia.org/wikipedia/commons/thumb/2/25/VT_logo.svg/2000px-VT_logo.sv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778623"/>
            <a:ext cx="1949909" cy="93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www.sas.upenn.edu/~egme/UPennlogo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81" y="5321100"/>
            <a:ext cx="2298343" cy="80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706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HKN</a:t>
            </a:r>
            <a:endParaRPr lang="en-US" dirty="0"/>
          </a:p>
        </p:txBody>
      </p:sp>
      <p:pic>
        <p:nvPicPr>
          <p:cNvPr id="4" name="Picture 22" descr="http://upload.wikimedia.org/wikipedia/en/e/e8/Interxion_Logo_ne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26256"/>
            <a:ext cx="3730924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http://vigilantcitizen.productionshardl.netdna-cdn.com/wp-content/uploads/2011/04/lockheed-marti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17637"/>
            <a:ext cx="3657600" cy="72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arm.com/images/tpl/arm-logo-limited-us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17637"/>
            <a:ext cx="2285231" cy="94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research.physics.lsa.umich.edu/Li-Lab/michigan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0"/>
            <a:ext cx="2282825" cy="135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staff.rice.edu/images/styleguide/RiceLogo_TMCMYK300DPI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51" y="2451922"/>
            <a:ext cx="3025498" cy="119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resources.troux.com/Portals/44608/images/usaa%20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981200"/>
            <a:ext cx="1785910" cy="183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www.vicesoftware.com/wp-content/uploads/2011/09/uship-logo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14800"/>
            <a:ext cx="2031290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actionsprout.com/wp/wp-content/uploads/2013/05/salesforce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25" y="3821694"/>
            <a:ext cx="2148110" cy="1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ttps://engineering.purdue.edu/Engr/AboutUs/Logo/Images/sm_log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104" y="3581400"/>
            <a:ext cx="2216726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ues.utah.edu/wp2/wp-content/uploads/2012/09/deloitte-logo-201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174" y="5638800"/>
            <a:ext cx="2971800" cy="55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8287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HKN">
      <a:dk1>
        <a:sysClr val="windowText" lastClr="000000"/>
      </a:dk1>
      <a:lt1>
        <a:sysClr val="window" lastClr="FFFFFF"/>
      </a:lt1>
      <a:dk2>
        <a:srgbClr val="4B73B3"/>
      </a:dk2>
      <a:lt2>
        <a:srgbClr val="A0A5B8"/>
      </a:lt2>
      <a:accent1>
        <a:srgbClr val="B83636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515</TotalTime>
  <Words>180</Words>
  <Application>Microsoft Office PowerPoint</Application>
  <PresentationFormat>On-screen Show (4:3)</PresentationFormat>
  <Paragraphs>46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Lucida Sans Unicode</vt:lpstr>
      <vt:lpstr>Verdana</vt:lpstr>
      <vt:lpstr>Wingdings 2</vt:lpstr>
      <vt:lpstr>Wingdings 3</vt:lpstr>
      <vt:lpstr>Concourse</vt:lpstr>
      <vt:lpstr>Eta Kappa Nu Pre-Pledge Social</vt:lpstr>
      <vt:lpstr>Spring 2015 Officers</vt:lpstr>
      <vt:lpstr>What is HKN?</vt:lpstr>
      <vt:lpstr>HKN Membership</vt:lpstr>
      <vt:lpstr>Pledge Requirements</vt:lpstr>
      <vt:lpstr>After HKN</vt:lpstr>
      <vt:lpstr>After HKN</vt:lpstr>
      <vt:lpstr>After HKN</vt:lpstr>
      <vt:lpstr>After HKN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Eta Kappa Nu Actives Meeting</dc:title>
  <dc:creator>Sharud</dc:creator>
  <cp:lastModifiedBy>William Hoenig</cp:lastModifiedBy>
  <cp:revision>60</cp:revision>
  <dcterms:created xsi:type="dcterms:W3CDTF">2013-01-21T22:38:18Z</dcterms:created>
  <dcterms:modified xsi:type="dcterms:W3CDTF">2015-02-02T22:40:14Z</dcterms:modified>
  <cp:contentStatus/>
</cp:coreProperties>
</file>